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1" r:id="rId3"/>
    <p:sldId id="376" r:id="rId4"/>
    <p:sldId id="372" r:id="rId5"/>
    <p:sldId id="373" r:id="rId6"/>
    <p:sldId id="374" r:id="rId7"/>
    <p:sldId id="375" r:id="rId8"/>
    <p:sldId id="362" r:id="rId9"/>
    <p:sldId id="370" r:id="rId10"/>
    <p:sldId id="364" r:id="rId11"/>
    <p:sldId id="369" r:id="rId12"/>
    <p:sldId id="365" r:id="rId13"/>
    <p:sldId id="366" r:id="rId14"/>
    <p:sldId id="344" r:id="rId15"/>
    <p:sldId id="311" r:id="rId16"/>
    <p:sldId id="312" r:id="rId17"/>
    <p:sldId id="313" r:id="rId18"/>
    <p:sldId id="345" r:id="rId19"/>
    <p:sldId id="346" r:id="rId20"/>
    <p:sldId id="358" r:id="rId21"/>
    <p:sldId id="359" r:id="rId22"/>
    <p:sldId id="347" r:id="rId23"/>
    <p:sldId id="360" r:id="rId24"/>
    <p:sldId id="348" r:id="rId25"/>
    <p:sldId id="361" r:id="rId26"/>
    <p:sldId id="349" r:id="rId27"/>
    <p:sldId id="350" r:id="rId28"/>
    <p:sldId id="351" r:id="rId29"/>
    <p:sldId id="352" r:id="rId30"/>
    <p:sldId id="367" r:id="rId31"/>
    <p:sldId id="377" r:id="rId32"/>
    <p:sldId id="36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5" autoAdjust="0"/>
    <p:restoredTop sz="94660"/>
  </p:normalViewPr>
  <p:slideViewPr>
    <p:cSldViewPr>
      <p:cViewPr varScale="1">
        <p:scale>
          <a:sx n="82" d="100"/>
          <a:sy n="82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4A2E-AF9F-41C5-A3B6-C3E6191209A8}" type="datetimeFigureOut">
              <a:rPr lang="en-IN" smtClean="0"/>
              <a:t>30-03-2021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84F2F-58DF-4761-9F2D-23822F6425A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5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4F2F-58DF-4761-9F2D-23822F6425A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7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82552-922B-406A-9771-7A80875F3971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EC19-CD29-4BC4-816A-D766A1C13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FF320-A3A8-441F-950F-30D32F355BAA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2EB66-06D6-4228-9F4E-A3EBAF121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CE424-ED7D-4C17-ACDD-0A794F815B62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B1B1-570E-4D5C-8DCF-3A1454E75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4BF66-863E-45FF-A828-C2DE153CF663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94F4-8C6B-4918-AB6D-8D4D499EB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404E-D006-4037-A7EC-EA9D8116C743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44C7-8508-43AA-948C-487CF5F49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ECAF-0ECE-423D-ACC3-661049F7CA15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05141-BC90-48FE-8C0A-A0FE8AAD7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1D361-88C0-400C-88C8-11B56EA4690A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7A71-4E3E-4913-BFAB-5DF9EECEB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0654-5782-4B0A-9A9B-B452EEBF5032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C15F1-83FA-41F0-B142-FE3922155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EECF-E241-4C56-BAD4-BB4CD52FFE7B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E1D0D-C1DE-4682-9069-DE95C01A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EBE1-767D-4401-BB00-2A6635A6403E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92BBC-B09A-4903-B31B-FE9FA99A9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98E5D-43D2-4240-8541-D7B3CA743D80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CB0B-D43B-412C-A04F-2F6B451FDB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5B510A-1945-4E40-B02A-4C3013A5C40D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95C8803-FDCA-474E-852A-C891DBB0B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857232"/>
            <a:ext cx="822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MEC103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857364"/>
            <a:ext cx="82296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ISOMTERIC PROJECTIONS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UNIT-5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2052" name="AutoShape 6" descr="https://www.lhup.edu/~dsimanek/museum/finagla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054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07950" y="6524625"/>
            <a:ext cx="5122863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400" dirty="0">
                <a:solidFill>
                  <a:srgbClr val="898989"/>
                </a:solidFill>
                <a:latin typeface="Tahoma" pitchFamily="34" charset="0"/>
                <a:cs typeface="Tahoma" pitchFamily="34" charset="0"/>
              </a:rPr>
              <a:t>© LPU :: MEC103 Engineering Mechanics::</a:t>
            </a:r>
          </a:p>
        </p:txBody>
      </p:sp>
      <p:graphicFrame>
        <p:nvGraphicFramePr>
          <p:cNvPr id="20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412325"/>
              </p:ext>
            </p:extLst>
          </p:nvPr>
        </p:nvGraphicFramePr>
        <p:xfrm>
          <a:off x="7308304" y="155698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155698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857620" y="5000636"/>
            <a:ext cx="50006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i="1" dirty="0"/>
              <a:t>School of Computer Science and Engineering </a:t>
            </a:r>
          </a:p>
          <a:p>
            <a:r>
              <a:rPr lang="en-IN" i="1" dirty="0"/>
              <a:t>LPU, </a:t>
            </a:r>
            <a:r>
              <a:rPr lang="en-IN" i="1" dirty="0" err="1"/>
              <a:t>Phagwara</a:t>
            </a:r>
            <a:r>
              <a:rPr lang="en-IN" i="1" dirty="0"/>
              <a:t> -India.</a:t>
            </a: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428728" y="-71462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Some important terms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504" y="785794"/>
            <a:ext cx="778239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461" y="790419"/>
            <a:ext cx="7879191" cy="578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85794"/>
            <a:ext cx="7896825" cy="580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357174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Four centre method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071678"/>
            <a:ext cx="50577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Standard shapes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214422"/>
            <a:ext cx="7143800" cy="48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14422"/>
            <a:ext cx="801192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Standard shapes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214422"/>
            <a:ext cx="77758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Standard shapes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Standard shapes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785926"/>
            <a:ext cx="79919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Hexagonal Prism</a:t>
            </a: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617" y="1214422"/>
            <a:ext cx="829266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71546"/>
            <a:ext cx="822781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Pentagonal Prism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Classification of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937020" imgH="5409524" progId="">
                  <p:embed/>
                </p:oleObj>
              </mc:Choice>
              <mc:Fallback>
                <p:oleObj r:id="rId3" imgW="13937020" imgH="5409524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857232"/>
            <a:ext cx="58674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Cylinder</a:t>
            </a: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071545"/>
            <a:ext cx="6576756" cy="54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Cone</a:t>
            </a: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184275"/>
            <a:ext cx="6808815" cy="530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328" y="1142984"/>
            <a:ext cx="875482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Hexagonal pyramid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Pentagonal pyramid</a:t>
            </a: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214422"/>
            <a:ext cx="7215238" cy="538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14422"/>
            <a:ext cx="81760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Frustrum</a:t>
            </a:r>
            <a:r>
              <a:rPr lang="en-US" altLang="en-US" sz="4000" u="sng" dirty="0">
                <a:solidFill>
                  <a:srgbClr val="FF0000"/>
                </a:solidFill>
              </a:rPr>
              <a:t> of cone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Cone resting on cylinder</a:t>
            </a: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071546"/>
            <a:ext cx="7143800" cy="54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900" y="1071546"/>
            <a:ext cx="7125000" cy="54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28600"/>
            <a:ext cx="7115204" cy="1143000"/>
          </a:xfrm>
        </p:spPr>
        <p:txBody>
          <a:bodyPr/>
          <a:lstStyle/>
          <a:p>
            <a:pPr eaLnBrk="1" hangingPunct="1"/>
            <a:r>
              <a:rPr lang="en-US" altLang="en-US" sz="3000" u="sng" dirty="0">
                <a:solidFill>
                  <a:srgbClr val="FF0000"/>
                </a:solidFill>
              </a:rPr>
              <a:t>Sphere resting on top of cone </a:t>
            </a:r>
            <a:r>
              <a:rPr lang="en-US" altLang="en-US" sz="3000" u="sng" dirty="0" err="1">
                <a:solidFill>
                  <a:srgbClr val="FF0000"/>
                </a:solidFill>
              </a:rPr>
              <a:t>frustrum</a:t>
            </a:r>
            <a:endParaRPr lang="en-US" altLang="en-US" sz="3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9290" y="1071546"/>
            <a:ext cx="6927486" cy="55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28600"/>
            <a:ext cx="7115204" cy="1143000"/>
          </a:xfrm>
        </p:spPr>
        <p:txBody>
          <a:bodyPr/>
          <a:lstStyle/>
          <a:p>
            <a:pPr eaLnBrk="1" hangingPunct="1"/>
            <a:r>
              <a:rPr lang="en-US" altLang="en-US" sz="3000" u="sng" dirty="0">
                <a:solidFill>
                  <a:srgbClr val="FF0000"/>
                </a:solidFill>
              </a:rPr>
              <a:t>Cone resting on square base </a:t>
            </a:r>
            <a:r>
              <a:rPr lang="en-US" altLang="en-US" sz="3000" u="sng" dirty="0" err="1">
                <a:solidFill>
                  <a:srgbClr val="FF0000"/>
                </a:solidFill>
              </a:rPr>
              <a:t>frustrum</a:t>
            </a:r>
            <a:endParaRPr lang="en-US" altLang="en-US" sz="3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071546"/>
            <a:ext cx="7000924" cy="545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28600"/>
            <a:ext cx="7115204" cy="1143000"/>
          </a:xfrm>
        </p:spPr>
        <p:txBody>
          <a:bodyPr/>
          <a:lstStyle/>
          <a:p>
            <a:pPr eaLnBrk="1" hangingPunct="1"/>
            <a:r>
              <a:rPr lang="en-US" altLang="en-US" sz="3000" u="sng" dirty="0">
                <a:solidFill>
                  <a:srgbClr val="FF0000"/>
                </a:solidFill>
              </a:rPr>
              <a:t>Square pyramid resting on hexagonal prism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000108"/>
            <a:ext cx="6453207" cy="548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28600"/>
            <a:ext cx="7115204" cy="1143000"/>
          </a:xfrm>
        </p:spPr>
        <p:txBody>
          <a:bodyPr/>
          <a:lstStyle/>
          <a:p>
            <a:pPr eaLnBrk="1" hangingPunct="1"/>
            <a:r>
              <a:rPr lang="en-US" altLang="en-US" sz="3500" u="sng" dirty="0">
                <a:solidFill>
                  <a:srgbClr val="FF0000"/>
                </a:solidFill>
              </a:rPr>
              <a:t>Square pyramid resting on cylinder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228600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Isometric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20200918_175526.jpg"/>
          <p:cNvPicPr>
            <a:picLocks noChangeAspect="1"/>
          </p:cNvPicPr>
          <p:nvPr/>
        </p:nvPicPr>
        <p:blipFill>
          <a:blip r:embed="rId4">
            <a:lum bright="20000" contrast="40000"/>
          </a:blip>
          <a:srcRect l="781" t="11608" r="1562" b="14876"/>
          <a:stretch>
            <a:fillRect/>
          </a:stretch>
        </p:blipFill>
        <p:spPr>
          <a:xfrm>
            <a:off x="71406" y="1571612"/>
            <a:ext cx="8929750" cy="2714644"/>
          </a:xfrm>
          <a:prstGeom prst="rect">
            <a:avLst/>
          </a:prstGeom>
        </p:spPr>
      </p:pic>
      <p:pic>
        <p:nvPicPr>
          <p:cNvPr id="8" name="Picture 7" descr="20200918_175507.jpg"/>
          <p:cNvPicPr>
            <a:picLocks noChangeAspect="1"/>
          </p:cNvPicPr>
          <p:nvPr/>
        </p:nvPicPr>
        <p:blipFill>
          <a:blip r:embed="rId5">
            <a:lum bright="10000" contrast="40000"/>
          </a:blip>
          <a:srcRect t="20695" r="7031" b="9705"/>
          <a:stretch>
            <a:fillRect/>
          </a:stretch>
        </p:blipFill>
        <p:spPr>
          <a:xfrm>
            <a:off x="214282" y="4857760"/>
            <a:ext cx="8501090" cy="135732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95244" y="4071950"/>
            <a:ext cx="74009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Isometric Projections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828697"/>
            <a:ext cx="80867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778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0375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068879" y="2967335"/>
            <a:ext cx="421763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Axonometric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1071546"/>
            <a:ext cx="881956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Axonometric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85860"/>
            <a:ext cx="8641640" cy="444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Axonometric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08"/>
            <a:ext cx="84867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7572428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Axonometric Projections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1285860"/>
            <a:ext cx="83439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428728" y="228600"/>
            <a:ext cx="6115072" cy="1143000"/>
          </a:xfrm>
        </p:spPr>
        <p:txBody>
          <a:bodyPr/>
          <a:lstStyle/>
          <a:p>
            <a:pPr eaLnBrk="1" hangingPunct="1"/>
            <a:r>
              <a:rPr lang="en-US" altLang="en-US" sz="4000" u="sng" dirty="0">
                <a:solidFill>
                  <a:srgbClr val="FF0000"/>
                </a:solidFill>
              </a:rPr>
              <a:t>Some important terms</a:t>
            </a:r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61" y="1142984"/>
            <a:ext cx="82182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7391400" y="76200"/>
          <a:ext cx="1676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937020" imgH="5409524" progId="">
                  <p:embed/>
                </p:oleObj>
              </mc:Choice>
              <mc:Fallback>
                <p:oleObj r:id="rId2" imgW="13937020" imgH="54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6200"/>
                        <a:ext cx="1676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>
            <a:lum bright="20000" contrast="40000"/>
          </a:blip>
          <a:srcRect/>
          <a:stretch>
            <a:fillRect/>
          </a:stretch>
        </p:blipFill>
        <p:spPr bwMode="auto">
          <a:xfrm>
            <a:off x="71406" y="928670"/>
            <a:ext cx="90106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98</Words>
  <Application>Microsoft Office PowerPoint</Application>
  <PresentationFormat>On-screen Show (4:3)</PresentationFormat>
  <Paragraphs>35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Tahoma</vt:lpstr>
      <vt:lpstr>Office Theme</vt:lpstr>
      <vt:lpstr>PowerPoint Presentation</vt:lpstr>
      <vt:lpstr>Classification of Projections</vt:lpstr>
      <vt:lpstr>Isometric Projections</vt:lpstr>
      <vt:lpstr>Axonometric Projections</vt:lpstr>
      <vt:lpstr>Axonometric Projections</vt:lpstr>
      <vt:lpstr>Axonometric Projections</vt:lpstr>
      <vt:lpstr>Axonometric Projections</vt:lpstr>
      <vt:lpstr>Some important terms</vt:lpstr>
      <vt:lpstr>PowerPoint Presentation</vt:lpstr>
      <vt:lpstr>Some important terms</vt:lpstr>
      <vt:lpstr>PowerPoint Presentation</vt:lpstr>
      <vt:lpstr>PowerPoint Presentation</vt:lpstr>
      <vt:lpstr>Four centre method</vt:lpstr>
      <vt:lpstr>Standard shapes</vt:lpstr>
      <vt:lpstr>Standard shapes</vt:lpstr>
      <vt:lpstr>Standard shapes</vt:lpstr>
      <vt:lpstr>Standard shapes</vt:lpstr>
      <vt:lpstr>Hexagonal Prism</vt:lpstr>
      <vt:lpstr>Pentagonal Prism</vt:lpstr>
      <vt:lpstr>Cylinder</vt:lpstr>
      <vt:lpstr>Cone</vt:lpstr>
      <vt:lpstr>Hexagonal pyramid</vt:lpstr>
      <vt:lpstr>Pentagonal pyramid</vt:lpstr>
      <vt:lpstr>Frustrum of cone</vt:lpstr>
      <vt:lpstr>Cone resting on cylinder</vt:lpstr>
      <vt:lpstr>Sphere resting on top of cone frustrum</vt:lpstr>
      <vt:lpstr>Cone resting on square base frustrum</vt:lpstr>
      <vt:lpstr>Square pyramid resting on hexagonal prism</vt:lpstr>
      <vt:lpstr>Square pyramid resting on cylinder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Jai Parkash Gupta</cp:lastModifiedBy>
  <cp:revision>123</cp:revision>
  <dcterms:created xsi:type="dcterms:W3CDTF">2014-12-09T22:19:53Z</dcterms:created>
  <dcterms:modified xsi:type="dcterms:W3CDTF">2021-03-30T03:29:49Z</dcterms:modified>
</cp:coreProperties>
</file>